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47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58.xml" ContentType="application/vnd.openxmlformats-officedocument.presentationml.slide+xml"/>
  <Override PartName="/ppt/slides/slide21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52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8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58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17610E-0695-4C74-BBAE-43E4E4BEA71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E0EFED-E862-4828-8592-E7E89E143FA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4D6B01-570D-4A39-8931-13CEA12342B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0018E5-37B6-4A22-A5C0-19A0CF2381D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B1F6E1-5BC6-442A-9117-5A2BF41C8CC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67B6A7-E167-495D-9CFF-D9B8F9E82DC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594694-9168-4D7B-9F25-A48C3A9F8C7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15E0DE-AC4F-46CB-97BF-898F30AB687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EF3C8B2-9BBA-4592-A35F-F9360B497E4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674B65-9A77-459A-98E8-4F0BAACCA8D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CCEE08-74BE-424D-B04E-C5F1D50CBC7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233352-5299-4306-B358-749073E97AD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68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5477A82-F3C6-4B8D-89E5-D7C84FA18DE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000" cy="2880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440" cy="20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Прямоугольник 5"/>
          <p:cNvSpPr/>
          <p:nvPr/>
        </p:nvSpPr>
        <p:spPr>
          <a:xfrm>
            <a:off x="1640880" y="458892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82" name="Изображение 40"/>
          <p:cNvSpPr/>
          <p:nvPr/>
        </p:nvSpPr>
        <p:spPr>
          <a:xfrm>
            <a:off x="867240" y="3587040"/>
            <a:ext cx="253800" cy="2538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280" cy="1130400"/>
          </a:xfrm>
          <a:prstGeom prst="rect">
            <a:avLst/>
          </a:prstGeom>
          <a:ln w="0">
            <a:noFill/>
          </a:ln>
        </p:spPr>
      </p:pic>
      <p:pic>
        <p:nvPicPr>
          <p:cNvPr id="28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285" name=""/>
          <p:cNvSpPr/>
          <p:nvPr/>
        </p:nvSpPr>
        <p:spPr>
          <a:xfrm>
            <a:off x="466200" y="1728360"/>
            <a:ext cx="474372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1529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2024-09-02T17:00:58Z</dcterms:modified>
  <cp:revision>64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